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  <p:sldId id="874" r:id="rId17"/>
    <p:sldId id="875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34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7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136179" y="853964"/>
            <a:ext cx="474810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>
                <a:cs typeface="Times New Roman" panose="02020603050405020304" pitchFamily="18" charset="0"/>
              </a:rPr>
              <a:t>B</a:t>
            </a:r>
            <a:endParaRPr lang="zh-CN" altLang="en-US" sz="34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38021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word 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attracted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Paragraph 2 probably mean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Relaxed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Interested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Bored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Excited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573016"/>
            <a:ext cx="11485848" cy="2838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5000"/>
              </a:lnSpc>
              <a:spcAft>
                <a:spcPts val="0"/>
              </a:spcAft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 a young painter went by this garden. He was attracted by the beautiful flowers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可知，年轻的画家被美丽的花朵吸引了。因此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attracted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吸引，引起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的兴趣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2026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TRUE according to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old man is very kind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old man knew the painter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old man told the painter three reasons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old man can see the flowers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2766473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 know flowers are so beautiful and lovely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everyone will like them. I know many people who love life would stop by and the beauty of my garden will make them happy.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可推知，老人是善良的。故选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7945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题归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纳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best title for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Plant Flowers in the Heart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Plant Flowers in the Garden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Paint Flowers in the Garden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Paint Flowers in the Heart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 sz="3400"/>
          </a:p>
        </p:txBody>
      </p:sp>
      <p:pic>
        <p:nvPicPr>
          <p:cNvPr id="4" name="中考新考法-4.eps" descr="id:214750471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05497" y="971564"/>
            <a:ext cx="4464496" cy="569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963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标题归纳题。通读全文内容可知，本文主要讲述了一位盲人园丁和年轻的画家的故事。作者通过这个故事告诉我们：真正的快乐源于和别人分享，真正的美景需要用心去感受。故选项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在心中种花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适合作为本文的标题。故选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96148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33665"/>
            <a:ext cx="11567000" cy="379147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98275"/>
            <a:ext cx="11485848" cy="3865161"/>
          </a:xfrm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 many people who love life would stop by and the beauty of my garden will make them happy. 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知道许多热爱生活的人愿意停下来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我的花园的美会使他们开心。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65624" y="3284984"/>
            <a:ext cx="1224136" cy="37843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33" y="859983"/>
            <a:ext cx="2850254" cy="55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7940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72101"/>
            <a:ext cx="11485848" cy="4039919"/>
          </a:xfrm>
          <a:prstGeom prst="rect">
            <a:avLst/>
          </a:prstGeom>
        </p:spPr>
      </p:pic>
      <p:pic>
        <p:nvPicPr>
          <p:cNvPr id="4" name="分析.eps" descr="id:2147487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8522" y="1124744"/>
            <a:ext cx="1250325" cy="386536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764704"/>
            <a:ext cx="11485848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句是主从复合句。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people ... make them happy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是宾语从句，省略了连接词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love life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是由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引导的定语从句，修饰先行词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在从句中作主语。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sb/sth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使某人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，形容词作宾补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78736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 bwMode="auto">
          <a:xfrm>
            <a:off x="334566" y="1124744"/>
            <a:ext cx="11521280" cy="4176464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413" y="836712"/>
            <a:ext cx="1922369" cy="64807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8742" y="1250448"/>
            <a:ext cx="495300" cy="381000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1159048"/>
            <a:ext cx="11422984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32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题归纳题解题技巧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：（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先看试题及选项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尤其注意选项中的动词或形容词。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看第一段或最后一段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大体了解文章的主要内容。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看每一段的第一句或最后一句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总结归纳每一段的段落大意。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注意标题的特点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简洁、明晰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概括性强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吸引眼球。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090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836712"/>
            <a:ext cx="11593288" cy="162414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528498"/>
            <a:ext cx="3024336" cy="790377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480657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文主要讲述了一位盲人园丁和年轻的画家的故事。作者通过这个故事告诉我们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真正的快乐源于和别人分享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真正的美景需要用心去感受。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6311230" y="4943364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广东河源紫金期末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402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248016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old man lived in a nice small house with a big garden in a town in England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looked after his flowers all the time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540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One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 a young painter went by this garden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attracted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the beautiful flowers and thought how happy he could be if he lived there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he found the old gardener was blind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painter asked,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are you busy looking after these flowers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can’t see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blind gardener smiled and answered,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tell you some reasons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0136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lvl="0"/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 I was a gardener when I was young and I really like this job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Second, although I can’t see these flowers, yet I can touch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Third, I can smell the flowers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to the last one, that’s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you don’t know me,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the painter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Yeah, it’s true that I don’t know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 know flowers are so beautiful and lovely,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9439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everyone will like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know many people who love life would stop by and the beauty of my garden will make them happy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also lets me talk with you here and enjoy the flowers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618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believe every flower has eyes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see the kindness of the old man’s heart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grows flowers in his heart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think although the old man can’t see the flowers blooming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盛开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surely can hear the voice of it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5593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544368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did the old man live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small house in a city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z="3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big garden in a city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small house in a town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z="3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big house in a town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45338"/>
            <a:ext cx="498855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310348"/>
            <a:ext cx="11485848" cy="2131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sz="3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old man lived in a nice small house with a big garden in a town in England.</a:t>
            </a:r>
            <a:r>
              <a:rPr lang="en-US" altLang="zh-CN" sz="3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可知，老人住在一个小镇的小房子里。故选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204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the old man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painter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worker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gardener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farmer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320979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he found the old gardener was blind.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可知，老人是一位园丁。故选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9627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778</Words>
  <Application>Microsoft Office PowerPoint</Application>
  <PresentationFormat>自定义</PresentationFormat>
  <Paragraphs>45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488</cp:revision>
  <dcterms:created xsi:type="dcterms:W3CDTF">2020-11-06T05:24:00Z</dcterms:created>
  <dcterms:modified xsi:type="dcterms:W3CDTF">2025-09-13T06:06:12Z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